
<file path=[Content_Types].xml><?xml version="1.0" encoding="utf-8"?>
<Types xmlns="http://schemas.openxmlformats.org/package/2006/content-types"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Props/app0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openxmlformats.org/package/2006/relationships/metadata/extended-properties" Target="docProps/app0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7" r:id="rId5"/>
    <p:sldId id="268" r:id="rId6"/>
    <p:sldId id="269" r:id="rId7"/>
    <p:sldId id="270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45" autoAdjust="0"/>
    <p:restoredTop sz="94697" autoAdjust="0"/>
  </p:normalViewPr>
  <p:slideViewPr>
    <p:cSldViewPr snapToGrid="0" snapToObjects="1">
      <p:cViewPr varScale="1">
        <p:scale>
          <a:sx n="159" d="100"/>
          <a:sy n="159" d="100"/>
        </p:scale>
        <p:origin x="280" y="18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1/22/25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1/22/25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1/22/25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1/22/25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1/22/25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1/22/25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1/22/25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3429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342900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28700" indent="-34290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34290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714500" indent="-34290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2057400" indent="-34290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400300" indent="-34290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743200" indent="-34290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086100" indent="-34290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marL="0" lvl="0" indent="0">
              <a:buNone/>
            </a:pPr>
            <a:r>
              <a:t>Update on TORC1 and TORC2 Phylogenetics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marL="0" lvl="0" indent="0">
              <a:buNone/>
            </a:pPr>
            <a:br/>
            <a:br/>
            <a:r>
              <a:t>Kyle Johnson, Dellaram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lvl="0" indent="0">
              <a:buNone/>
            </a:pPr>
            <a:r>
              <a:t>2025-01-22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RICTOR Relative to Total Species Surveyed</a:t>
            </a:r>
          </a:p>
        </p:txBody>
      </p:sp>
      <p:pic>
        <p:nvPicPr>
          <p:cNvPr id="3" name="Picture 1" descr="Presentation_Slides_Phylogenetics--2-_files/figure-pptx/unnamed-chunk-11-1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482516" y="1201821"/>
            <a:ext cx="4178968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RICTOR Score Distribution</a:t>
            </a:r>
          </a:p>
        </p:txBody>
      </p:sp>
      <p:pic>
        <p:nvPicPr>
          <p:cNvPr id="3" name="Picture 1" descr="Presentation_Slides_Phylogenetics--2-_files/figure-pptx/unnamed-chunk-12-1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426368" y="1217863"/>
            <a:ext cx="4291263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SIN1 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SIN1 much more rare in most Super Groups</a:t>
            </a:r>
          </a:p>
          <a:p>
            <a:pPr lvl="0"/>
            <a:r>
              <a:t>Predominately in the Oomycota group (Pseudo-Fungi)</a:t>
            </a:r>
          </a:p>
          <a:p>
            <a:pPr lvl="0"/>
            <a:r>
              <a:t>Very Prevalent within the Ciliates</a:t>
            </a:r>
          </a:p>
          <a:p>
            <a:pPr lvl="0"/>
            <a:r>
              <a:t>Some random hits detected in Chlorophyta and Streptophyta</a:t>
            </a:r>
          </a:p>
          <a:p>
            <a:pPr lvl="0"/>
            <a:r>
              <a:t>Further SRA analysis required to rule out their presence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Combined SIN1 Tree</a:t>
            </a:r>
          </a:p>
        </p:txBody>
      </p:sp>
      <p:pic>
        <p:nvPicPr>
          <p:cNvPr id="3" name="Picture 1" descr="Presentation_Slides_Phylogenetics--2-_files/figure-pptx/unnamed-chunk-13-1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486526" y="1063229"/>
            <a:ext cx="4170947" cy="3776244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SIN1 Relative to Total Species Surveyed</a:t>
            </a:r>
          </a:p>
        </p:txBody>
      </p:sp>
      <p:pic>
        <p:nvPicPr>
          <p:cNvPr id="3" name="Picture 1" descr="Presentation_Slides_Phylogenetics--2-_files/figure-pptx/unnamed-chunk-14-1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498558" y="1193800"/>
            <a:ext cx="4146884" cy="3530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SIN1 Score Distribution</a:t>
            </a:r>
          </a:p>
        </p:txBody>
      </p:sp>
      <p:pic>
        <p:nvPicPr>
          <p:cNvPr id="3" name="Picture 1" descr="Presentation_Slides_Phylogenetics--2-_files/figure-pptx/unnamed-chunk-15-1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444416" y="1177758"/>
            <a:ext cx="4255168" cy="3466432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TOR 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TOR found across nearly every single species sampled</a:t>
            </a:r>
          </a:p>
          <a:p>
            <a:pPr lvl="0"/>
            <a:r>
              <a:t>Orgininally thought that all parasites lacked TOR, results suggest some remnant</a:t>
            </a:r>
          </a:p>
          <a:p>
            <a:pPr lvl="0"/>
            <a:r>
              <a:t>Very strong clustering into Group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Combined TOR Tree</a:t>
            </a:r>
          </a:p>
        </p:txBody>
      </p:sp>
      <p:pic>
        <p:nvPicPr>
          <p:cNvPr id="3" name="Picture 1" descr="Presentation_Slides_Phylogenetics--2-_files/figure-pptx/unnamed-chunk-19-1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8702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TOR Relative to Total Species Surveyed</a:t>
            </a:r>
          </a:p>
        </p:txBody>
      </p:sp>
      <p:pic>
        <p:nvPicPr>
          <p:cNvPr id="3" name="Picture 1" descr="Presentation_Slides_Phylogenetics--2-_files/figure-pptx/unnamed-chunk-20-1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570747" y="1201821"/>
            <a:ext cx="4002505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TOR Score Distribution</a:t>
            </a:r>
          </a:p>
        </p:txBody>
      </p:sp>
      <p:pic>
        <p:nvPicPr>
          <p:cNvPr id="3" name="Picture 1" descr="Presentation_Slides_Phylogenetics--2-_files/figure-pptx/unnamed-chunk-21-1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8702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Initial Thoughts Slide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Originally did by the following:</a:t>
            </a:r>
          </a:p>
          <a:p>
            <a:pPr lvl="0"/>
            <a:r>
              <a:t>Parasites, Photosynthetic symbiotes, Ciliates</a:t>
            </a:r>
          </a:p>
          <a:p>
            <a:pPr lvl="0"/>
            <a:r>
              <a:t>Found some out-lier organisms which are unicellular</a:t>
            </a:r>
          </a:p>
          <a:p>
            <a:pPr lvl="0"/>
            <a:r>
              <a:t>In Stramenopiles, fairly uniform distribution of TOR Components</a:t>
            </a:r>
          </a:p>
          <a:p>
            <a:pPr lvl="0"/>
            <a:r>
              <a:t>Rhizaria information is unreliable at current moment</a:t>
            </a:r>
          </a:p>
          <a:p>
            <a:pPr lvl="0"/>
            <a:r>
              <a:t>Alveolata contained wide majority of parastic organisms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LST8 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Very segregated results across phylum/Super Group</a:t>
            </a:r>
          </a:p>
          <a:p>
            <a:pPr lvl="0"/>
            <a:r>
              <a:t>Some mixing, likely due to the repeat nature of the protein</a:t>
            </a:r>
          </a:p>
          <a:p>
            <a:pPr lvl="0"/>
            <a:r>
              <a:t>Alveolata tended to have the lowest scores overall for this protein</a:t>
            </a:r>
          </a:p>
          <a:p>
            <a:pPr lvl="0"/>
            <a:r>
              <a:t>Parasites tend to be found in the Alveolatas, supsected reason for low score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Combined LST8 Tree</a:t>
            </a:r>
          </a:p>
        </p:txBody>
      </p:sp>
      <p:pic>
        <p:nvPicPr>
          <p:cNvPr id="3" name="Picture 1" descr="Presentation_Slides_Phylogenetics--2-_files/figure-pptx/unnamed-chunk-22-1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8702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LST8 Relative to Total Species Surveyed</a:t>
            </a:r>
          </a:p>
        </p:txBody>
      </p:sp>
      <p:pic>
        <p:nvPicPr>
          <p:cNvPr id="3" name="Picture 1" descr="Presentation_Slides_Phylogenetics--2-_files/figure-pptx/unnamed-chunk-23-1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8702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LST8 Score Distribution</a:t>
            </a:r>
          </a:p>
        </p:txBody>
      </p:sp>
      <p:pic>
        <p:nvPicPr>
          <p:cNvPr id="3" name="Picture 1" descr="Presentation_Slides_Phylogenetics--2-_files/figure-pptx/unnamed-chunk-24-1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8702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Continued 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Expanded research parameters to include the following:</a:t>
            </a:r>
          </a:p>
          <a:p>
            <a:pPr lvl="0"/>
            <a:r>
              <a:t>For Archaeplastida: Streptophyta, chlorophyta, rhodophyta</a:t>
            </a:r>
          </a:p>
          <a:p>
            <a:pPr lvl="0"/>
            <a:r>
              <a:t>For Excavata: Discoba and Metamonada</a:t>
            </a:r>
          </a:p>
          <a:p>
            <a:pPr lvl="0"/>
            <a:r>
              <a:t>Currently looking for more information about Rhizaria</a:t>
            </a:r>
          </a:p>
          <a:p>
            <a:pPr lvl="0"/>
            <a:r>
              <a:t>Beginning SRA work to rule out/in some outlier species in all supergroups</a:t>
            </a:r>
          </a:p>
          <a:p>
            <a:pPr lvl="0"/>
            <a:r>
              <a:t>Expanding the phylogenetic trees for the protein components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RAPTOR 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RAPTOR found across all Super Groups</a:t>
            </a:r>
          </a:p>
          <a:p>
            <a:pPr lvl="0"/>
            <a:r>
              <a:t>Major exception found within the Ciliates who lack entirely</a:t>
            </a:r>
          </a:p>
          <a:p>
            <a:pPr lvl="0"/>
            <a:r>
              <a:t>Results indicate the presence of One RAPTOR at minimum. More likely (see A.thaliana)</a:t>
            </a:r>
          </a:p>
          <a:p>
            <a:pPr lvl="0"/>
            <a:r>
              <a:t>Very clustered results. I.E. RAPTOR proteins tend to stay very close to Group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Combined RAPTOR Tree</a:t>
            </a:r>
          </a:p>
        </p:txBody>
      </p:sp>
      <p:pic>
        <p:nvPicPr>
          <p:cNvPr id="3" name="Picture 1" descr="Presentation_Slides_Phylogenetics--2-_files/figure-pptx/unnamed-chunk-16-1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430379" y="1193800"/>
            <a:ext cx="3830721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RAPTOR Relative to Total Species Surveyed</a:t>
            </a:r>
          </a:p>
        </p:txBody>
      </p:sp>
      <p:pic>
        <p:nvPicPr>
          <p:cNvPr id="3" name="Picture 1" descr="Presentation_Slides_Phylogenetics--2-_files/figure-pptx/unnamed-chunk-17-1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430379" y="1193800"/>
            <a:ext cx="3946358" cy="3530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RAPTOR Score Distribution</a:t>
            </a:r>
          </a:p>
        </p:txBody>
      </p:sp>
      <p:pic>
        <p:nvPicPr>
          <p:cNvPr id="3" name="Picture 1" descr="Presentation_Slides_Phylogenetics--2-_files/figure-pptx/unnamed-chunk-18-1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422358" y="1055208"/>
            <a:ext cx="4170947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RICTOR 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RICTOR very prevalent across the different Super Groups</a:t>
            </a:r>
          </a:p>
          <a:p>
            <a:pPr lvl="0"/>
            <a:r>
              <a:t>Found especially within the Excavates and the SAR Groups</a:t>
            </a:r>
          </a:p>
          <a:p>
            <a:pPr lvl="0"/>
            <a:r>
              <a:t>Some hits were found in the Archaeplastida grouping</a:t>
            </a:r>
          </a:p>
          <a:p>
            <a:pPr lvl="0"/>
            <a:r>
              <a:t>SRA analysis required to officially confirm presence</a:t>
            </a:r>
          </a:p>
          <a:p>
            <a:pPr lvl="0"/>
            <a:r>
              <a:t>Possible issues with contamination in Streptophyta specifically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Combined Rictor Tree</a:t>
            </a:r>
          </a:p>
        </p:txBody>
      </p:sp>
      <p:pic>
        <p:nvPicPr>
          <p:cNvPr id="3" name="Picture 1" descr="Presentation_Slides_Phylogenetics--2-_files/figure-pptx/unnamed-chunk-10-1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350168" y="898357"/>
            <a:ext cx="4299285" cy="3954379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378</Words>
  <Application>Microsoft Macintosh PowerPoint</Application>
  <PresentationFormat>On-screen Show (16:9)</PresentationFormat>
  <Paragraphs>58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6" baseType="lpstr">
      <vt:lpstr>Arial</vt:lpstr>
      <vt:lpstr>Calibri</vt:lpstr>
      <vt:lpstr>Office Theme</vt:lpstr>
      <vt:lpstr>Update on TORC1 and TORC2 Phylogenetics</vt:lpstr>
      <vt:lpstr>Initial Thoughts Slide</vt:lpstr>
      <vt:lpstr>Continued Work</vt:lpstr>
      <vt:lpstr>RAPTOR Results</vt:lpstr>
      <vt:lpstr>Combined RAPTOR Tree</vt:lpstr>
      <vt:lpstr>RAPTOR Relative to Total Species Surveyed</vt:lpstr>
      <vt:lpstr>RAPTOR Score Distribution</vt:lpstr>
      <vt:lpstr>RICTOR Results</vt:lpstr>
      <vt:lpstr>Combined Rictor Tree</vt:lpstr>
      <vt:lpstr>RICTOR Relative to Total Species Surveyed</vt:lpstr>
      <vt:lpstr>RICTOR Score Distribution</vt:lpstr>
      <vt:lpstr>SIN1 Results</vt:lpstr>
      <vt:lpstr>Combined SIN1 Tree</vt:lpstr>
      <vt:lpstr>SIN1 Relative to Total Species Surveyed</vt:lpstr>
      <vt:lpstr>SIN1 Score Distribution</vt:lpstr>
      <vt:lpstr>TOR Results</vt:lpstr>
      <vt:lpstr>Combined TOR Tree</vt:lpstr>
      <vt:lpstr>TOR Relative to Total Species Surveyed</vt:lpstr>
      <vt:lpstr>TOR Score Distribution</vt:lpstr>
      <vt:lpstr>LST8 Results</vt:lpstr>
      <vt:lpstr>Combined LST8 Tree</vt:lpstr>
      <vt:lpstr>LST8 Relative to Total Species Surveyed</vt:lpstr>
      <vt:lpstr>LST8 Score Distribution</vt:lpstr>
    </vt:vector>
  </TitlesOfParts>
  <LinksUpToDate>false</LinksUpToDate>
  <SharedDoc>false</SharedDoc>
  <HyperlinksChanged>false</HyperlinksChanged>
  <AppVersion>16.0000</AppVersion>
</Properties>
</file>

<file path=docProps/app0.xml><?xml version="1.0" encoding="utf-8"?>
<Properties xmlns="http://schemas.openxmlformats.org/officeDocument/2006/extended-properties" xmlns:vt="http://schemas.openxmlformats.org/officeDocument/2006/docPropsVTypes">
  <TotalTime>2</TotalTime>
  <Words>49</Words>
  <Application>Microsoft Macintosh PowerPoint</Application>
  <PresentationFormat>On-screen Show (16:9)</PresentationFormat>
  <Paragraphs>15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Update on TORC1 and TORC2 Phylogenetics</dc:title>
  <dc:creator>Kyle Johnson, Dellaram</dc:creator>
  <cp:keywords/>
  <cp:lastModifiedBy>Dellaraam Pourkeramati</cp:lastModifiedBy>
  <cp:revision>2</cp:revision>
  <dcterms:created xsi:type="dcterms:W3CDTF">2025-01-22T20:59:33Z</dcterms:created>
  <dcterms:modified xsi:type="dcterms:W3CDTF">2025-01-22T21:15:46Z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ate">
    <vt:lpwstr>2025-01-22</vt:lpwstr>
  </property>
  <property fmtid="{D5CDD505-2E9C-101B-9397-08002B2CF9AE}" pid="3" name="output">
    <vt:lpwstr>powerpoint_presentation</vt:lpwstr>
  </property>
</Properties>
</file>